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92" r:id="rId14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9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589865" y="1986843"/>
            <a:ext cx="4944535" cy="1603023"/>
          </a:xfr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3589865" y="3668889"/>
            <a:ext cx="3420535" cy="417690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305435" indent="0" algn="ctr">
              <a:buNone/>
              <a:defRPr sz="1335"/>
            </a:lvl2pPr>
            <a:lvl3pPr marL="611505" indent="0" algn="ctr">
              <a:buNone/>
              <a:defRPr sz="1205"/>
            </a:lvl3pPr>
            <a:lvl4pPr marL="916940" indent="0" algn="ctr">
              <a:buNone/>
              <a:defRPr sz="1070"/>
            </a:lvl4pPr>
            <a:lvl5pPr marL="1222375" indent="0" algn="ctr">
              <a:buNone/>
              <a:defRPr sz="1070"/>
            </a:lvl5pPr>
            <a:lvl6pPr marL="1528445" indent="0" algn="ctr">
              <a:buNone/>
              <a:defRPr sz="1070"/>
            </a:lvl6pPr>
            <a:lvl7pPr marL="1834515" indent="0" algn="ctr">
              <a:buNone/>
              <a:defRPr sz="1070"/>
            </a:lvl7pPr>
            <a:lvl8pPr marL="2140585" indent="0" algn="ctr">
              <a:buNone/>
              <a:defRPr sz="1070"/>
            </a:lvl8pPr>
            <a:lvl9pPr marL="2445385" indent="0" algn="ctr">
              <a:buNone/>
              <a:defRPr sz="1070"/>
            </a:lvl9pPr>
          </a:lstStyle>
          <a:p>
            <a:r>
              <a:rPr lang="zh-CN" altLang="en-US" noProof="1" smtClean="0"/>
              <a:t>单击此处编辑副标题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37FA44-8C78-405E-B543-62E2BCE20B5E}" type="slidenum">
              <a:rPr lang="en-US" altLang="zh-CN"/>
            </a:fld>
            <a:endParaRPr 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E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458200" y="529068"/>
            <a:ext cx="8228849" cy="557509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BD002-CA5B-4A27-A593-A00AE00DD519}" type="slidenum">
              <a:rPr lang="en-US" altLang="zh-CN"/>
            </a:fld>
            <a:endParaRPr lang="zh-CN"/>
          </a:p>
        </p:txBody>
      </p:sp>
      <p:sp>
        <p:nvSpPr>
          <p:cNvPr id="7" name="标题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 dirty="0" smtClean="0"/>
              <a:t>单击此处编辑标题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任意多边形 9"/>
          <p:cNvSpPr/>
          <p:nvPr/>
        </p:nvSpPr>
        <p:spPr>
          <a:xfrm>
            <a:off x="1701506" y="2297640"/>
            <a:ext cx="5795432" cy="2130813"/>
          </a:xfrm>
          <a:custGeom>
            <a:avLst/>
            <a:gdLst>
              <a:gd name="connsiteX0" fmla="*/ 1112071 w 4901184"/>
              <a:gd name="connsiteY0" fmla="*/ 0 h 1801368"/>
              <a:gd name="connsiteX1" fmla="*/ 4901184 w 4901184"/>
              <a:gd name="connsiteY1" fmla="*/ 0 h 1801368"/>
              <a:gd name="connsiteX2" fmla="*/ 4901184 w 4901184"/>
              <a:gd name="connsiteY2" fmla="*/ 1008251 h 1801368"/>
              <a:gd name="connsiteX3" fmla="*/ 3799357 w 4901184"/>
              <a:gd name="connsiteY3" fmla="*/ 1801368 h 1801368"/>
              <a:gd name="connsiteX4" fmla="*/ 0 w 4901184"/>
              <a:gd name="connsiteY4" fmla="*/ 1801368 h 1801368"/>
              <a:gd name="connsiteX5" fmla="*/ 0 w 4901184"/>
              <a:gd name="connsiteY5" fmla="*/ 800490 h 1801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01184" h="1801368">
                <a:moveTo>
                  <a:pt x="1112071" y="0"/>
                </a:moveTo>
                <a:lnTo>
                  <a:pt x="4901184" y="0"/>
                </a:lnTo>
                <a:lnTo>
                  <a:pt x="4901184" y="1008251"/>
                </a:lnTo>
                <a:lnTo>
                  <a:pt x="3799357" y="1801368"/>
                </a:lnTo>
                <a:lnTo>
                  <a:pt x="0" y="1801368"/>
                </a:lnTo>
                <a:lnTo>
                  <a:pt x="0" y="800490"/>
                </a:ln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zh-CN" altLang="en-US" sz="2000" kern="0">
              <a:solidFill>
                <a:prstClr val="white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cxnSp>
        <p:nvCxnSpPr>
          <p:cNvPr id="11" name="直接连接符 22"/>
          <p:cNvCxnSpPr>
            <a:cxnSpLocks noChangeShapeType="1"/>
          </p:cNvCxnSpPr>
          <p:nvPr/>
        </p:nvCxnSpPr>
        <p:spPr bwMode="auto">
          <a:xfrm flipH="1">
            <a:off x="1106381" y="1865845"/>
            <a:ext cx="2487510" cy="1794763"/>
          </a:xfrm>
          <a:prstGeom prst="line">
            <a:avLst/>
          </a:prstGeom>
          <a:noFill/>
          <a:ln w="12700">
            <a:solidFill>
              <a:schemeClr val="accent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直接连接符 23"/>
          <p:cNvCxnSpPr>
            <a:cxnSpLocks noChangeShapeType="1"/>
          </p:cNvCxnSpPr>
          <p:nvPr/>
        </p:nvCxnSpPr>
        <p:spPr bwMode="auto">
          <a:xfrm flipH="1">
            <a:off x="5550107" y="3088012"/>
            <a:ext cx="2487512" cy="1794763"/>
          </a:xfrm>
          <a:prstGeom prst="line">
            <a:avLst/>
          </a:prstGeom>
          <a:noFill/>
          <a:ln w="12700">
            <a:solidFill>
              <a:schemeClr val="accent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2214554" y="3382627"/>
            <a:ext cx="4174784" cy="852489"/>
          </a:xfrm>
        </p:spPr>
        <p:txBody>
          <a:bodyPr anchor="ctr" anchorCtr="0"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zh-CN" altLang="en-US" noProof="1" smtClean="0"/>
              <a:t>单击此处编辑标题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2804101" y="2533446"/>
            <a:ext cx="4172432" cy="837891"/>
          </a:xfrm>
        </p:spPr>
        <p:txBody>
          <a:bodyPr anchor="ctr" anchorCtr="0">
            <a:no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305435" indent="0">
              <a:buNone/>
              <a:defRPr sz="1335">
                <a:solidFill>
                  <a:schemeClr val="tx1">
                    <a:tint val="75000"/>
                  </a:schemeClr>
                </a:solidFill>
              </a:defRPr>
            </a:lvl2pPr>
            <a:lvl3pPr marL="611505" indent="0">
              <a:buNone/>
              <a:defRPr sz="1205">
                <a:solidFill>
                  <a:schemeClr val="tx1">
                    <a:tint val="75000"/>
                  </a:schemeClr>
                </a:solidFill>
              </a:defRPr>
            </a:lvl3pPr>
            <a:lvl4pPr marL="916940" indent="0">
              <a:buNone/>
              <a:defRPr sz="1070">
                <a:solidFill>
                  <a:schemeClr val="tx1">
                    <a:tint val="75000"/>
                  </a:schemeClr>
                </a:solidFill>
              </a:defRPr>
            </a:lvl4pPr>
            <a:lvl5pPr marL="1222375" indent="0">
              <a:buNone/>
              <a:defRPr sz="1070">
                <a:solidFill>
                  <a:schemeClr val="tx1">
                    <a:tint val="75000"/>
                  </a:schemeClr>
                </a:solidFill>
              </a:defRPr>
            </a:lvl5pPr>
            <a:lvl6pPr marL="1528445" indent="0">
              <a:buNone/>
              <a:defRPr sz="1070">
                <a:solidFill>
                  <a:schemeClr val="tx1">
                    <a:tint val="75000"/>
                  </a:schemeClr>
                </a:solidFill>
              </a:defRPr>
            </a:lvl6pPr>
            <a:lvl7pPr marL="1834515" indent="0">
              <a:buNone/>
              <a:defRPr sz="1070">
                <a:solidFill>
                  <a:schemeClr val="tx1">
                    <a:tint val="75000"/>
                  </a:schemeClr>
                </a:solidFill>
              </a:defRPr>
            </a:lvl7pPr>
            <a:lvl8pPr marL="2140585" indent="0">
              <a:buNone/>
              <a:defRPr sz="1070">
                <a:solidFill>
                  <a:schemeClr val="tx1">
                    <a:tint val="75000"/>
                  </a:schemeClr>
                </a:solidFill>
              </a:defRPr>
            </a:lvl8pPr>
            <a:lvl9pPr marL="2445385" indent="0">
              <a:buNone/>
              <a:defRPr sz="10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单击此处编辑文本</a:t>
            </a:r>
            <a:endParaRPr lang="zh-CN" altLang="en-US" noProof="1" smtClean="0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8A0FBC-B98C-4329-A034-28D3DE953DE1}" type="slidenum">
              <a:rPr lang="en-US" altLang="zh-CN"/>
            </a:fld>
            <a:endParaRPr 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zh-CN" altLang="en-US" noProof="1" smtClean="0"/>
              <a:t>单击此处编辑标题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8382" y="1600668"/>
            <a:ext cx="4031797" cy="4524335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740" y="1600668"/>
            <a:ext cx="4031797" cy="4524335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/>
          </a:p>
        </p:txBody>
      </p:sp>
      <p:sp>
        <p:nvSpPr>
          <p:cNvPr id="7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BBD8FC-E79D-43FE-8769-0FEB5F19BDF2}" type="slidenum">
              <a:rPr lang="en-US" altLang="zh-CN"/>
            </a:fld>
            <a:endParaRPr 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8200" y="1520701"/>
            <a:ext cx="4005516" cy="8238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05435" indent="0">
              <a:buNone/>
              <a:defRPr sz="1335" b="1"/>
            </a:lvl2pPr>
            <a:lvl3pPr marL="611505" indent="0">
              <a:buNone/>
              <a:defRPr sz="1205" b="1"/>
            </a:lvl3pPr>
            <a:lvl4pPr marL="916940" indent="0">
              <a:buNone/>
              <a:defRPr sz="1070" b="1"/>
            </a:lvl4pPr>
            <a:lvl5pPr marL="1222375" indent="0">
              <a:buNone/>
              <a:defRPr sz="1070" b="1"/>
            </a:lvl5pPr>
            <a:lvl6pPr marL="1528445" indent="0">
              <a:buNone/>
              <a:defRPr sz="1070" b="1"/>
            </a:lvl6pPr>
            <a:lvl7pPr marL="1834515" indent="0">
              <a:buNone/>
              <a:defRPr sz="1070" b="1"/>
            </a:lvl7pPr>
            <a:lvl8pPr marL="2140585" indent="0">
              <a:buNone/>
              <a:defRPr sz="1070" b="1"/>
            </a:lvl8pPr>
            <a:lvl9pPr marL="2445385" indent="0">
              <a:buNone/>
              <a:defRPr sz="107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8200" y="2344591"/>
            <a:ext cx="4005516" cy="3864297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61808" y="1520701"/>
            <a:ext cx="4025242" cy="8238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05435" indent="0">
              <a:buNone/>
              <a:defRPr sz="1335" b="1"/>
            </a:lvl2pPr>
            <a:lvl3pPr marL="611505" indent="0">
              <a:buNone/>
              <a:defRPr sz="1205" b="1"/>
            </a:lvl3pPr>
            <a:lvl4pPr marL="916940" indent="0">
              <a:buNone/>
              <a:defRPr sz="1070" b="1"/>
            </a:lvl4pPr>
            <a:lvl5pPr marL="1222375" indent="0">
              <a:buNone/>
              <a:defRPr sz="1070" b="1"/>
            </a:lvl5pPr>
            <a:lvl6pPr marL="1528445" indent="0">
              <a:buNone/>
              <a:defRPr sz="1070" b="1"/>
            </a:lvl6pPr>
            <a:lvl7pPr marL="1834515" indent="0">
              <a:buNone/>
              <a:defRPr sz="1070" b="1"/>
            </a:lvl7pPr>
            <a:lvl8pPr marL="2140585" indent="0">
              <a:buNone/>
              <a:defRPr sz="1070" b="1"/>
            </a:lvl8pPr>
            <a:lvl9pPr marL="2445385" indent="0">
              <a:buNone/>
              <a:defRPr sz="107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1808" y="2344591"/>
            <a:ext cx="4025242" cy="3864297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8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/>
          </a:p>
        </p:txBody>
      </p:sp>
      <p:sp>
        <p:nvSpPr>
          <p:cNvPr id="9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C147AF-B8AC-40FA-98D7-E794967AC996}" type="slidenum">
              <a:rPr lang="en-US" altLang="zh-CN"/>
            </a:fld>
            <a:endParaRPr lang="zh-CN"/>
          </a:p>
        </p:txBody>
      </p:sp>
      <p:sp>
        <p:nvSpPr>
          <p:cNvPr id="10" name="标题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zh-CN" altLang="en-US" dirty="0" smtClean="0"/>
              <a:t>单击此处编辑标题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577389" y="1315454"/>
            <a:ext cx="5109661" cy="2274414"/>
          </a:xfrm>
        </p:spPr>
        <p:txBody>
          <a:bodyPr anchor="b" anchorCtr="0">
            <a:normAutofit/>
          </a:bodyPr>
          <a:lstStyle>
            <a:lvl1pPr>
              <a:defRPr sz="6600">
                <a:solidFill>
                  <a:schemeClr val="accent1"/>
                </a:solidFill>
              </a:defRPr>
            </a:lvl1pPr>
          </a:lstStyle>
          <a:p>
            <a:r>
              <a:rPr lang="zh-CN" altLang="en-US" noProof="1" smtClean="0"/>
              <a:t>编辑标题</a:t>
            </a:r>
            <a:endParaRPr lang="zh-CN" altLang="en-US" noProof="1"/>
          </a:p>
        </p:txBody>
      </p:sp>
      <p:sp>
        <p:nvSpPr>
          <p:cNvPr id="3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/>
          </a:p>
        </p:txBody>
      </p:sp>
      <p:sp>
        <p:nvSpPr>
          <p:cNvPr id="5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2F75DA-241A-4BBC-B9B0-C761A7DA4DE8}" type="slidenum">
              <a:rPr lang="en-US" altLang="zh-CN"/>
            </a:fld>
            <a:endParaRPr 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E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3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/>
          </a:p>
        </p:txBody>
      </p:sp>
      <p:sp>
        <p:nvSpPr>
          <p:cNvPr id="4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B7CFDE-415A-4985-A6A6-D9E48F34486C}" type="slidenum">
              <a:rPr lang="en-US" altLang="zh-CN"/>
            </a:fld>
            <a:endParaRPr 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rgbClr val="FFFE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29841" y="711200"/>
            <a:ext cx="3196800" cy="1600200"/>
          </a:xfrm>
        </p:spPr>
        <p:txBody>
          <a:bodyPr anchor="t" anchorCtr="0">
            <a:no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zh-CN" altLang="en-US" dirty="0" smtClean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014391" y="733425"/>
            <a:ext cx="4478400" cy="54036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311400"/>
            <a:ext cx="3196800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F5ED-D19D-4097-92A9-D6092B3D6E6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AEAA2-D029-4D23-B6D5-DE004B8B3E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bg>
      <p:bgPr>
        <a:solidFill>
          <a:srgbClr val="FFFE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86626" y="274946"/>
            <a:ext cx="1399913" cy="5850058"/>
          </a:xfrm>
        </p:spPr>
        <p:txBody>
          <a:bodyPr vert="eaVert"/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8382" y="274946"/>
            <a:ext cx="6656794" cy="5850058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151C2D-86C8-49ED-BE8C-BCA73362075F}" type="slidenum">
              <a:rPr lang="en-US" altLang="zh-CN"/>
            </a:fld>
            <a:endParaRPr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tags" Target="../tags/tag2.xml"/><Relationship Id="rId12" Type="http://schemas.openxmlformats.org/officeDocument/2006/relationships/tags" Target="../tags/tag1.xml"/><Relationship Id="rId11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458200" y="692185"/>
            <a:ext cx="3142956" cy="436815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50650" tIns="25325" rIns="50650" bIns="25325" anchor="ctr">
            <a:normAutofit/>
          </a:bodyPr>
          <a:lstStyle/>
          <a:p>
            <a:pPr lvl="0"/>
            <a:r>
              <a:rPr lang="zh-CN" altLang="en-US" noProof="1"/>
              <a:t>单击此处</a:t>
            </a:r>
            <a:r>
              <a:rPr lang="zh-CN" altLang="en-US" noProof="1" smtClean="0"/>
              <a:t>编辑标题</a:t>
            </a:r>
            <a:endParaRPr lang="zh-CN" altLang="en-US" noProof="1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  <p:custDataLst>
              <p:tags r:id="rId13"/>
            </p:custDataLst>
          </p:nvPr>
        </p:nvSpPr>
        <p:spPr>
          <a:xfrm>
            <a:off x="458199" y="1490132"/>
            <a:ext cx="8228851" cy="4730045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50650" tIns="25325" rIns="50650" bIns="25325" anchor="t">
            <a:normAutofit/>
          </a:bodyPr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8200" y="6357670"/>
            <a:ext cx="2133683" cy="396000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50650" tIns="25325" rIns="50650" bIns="25325">
            <a:normAutofit/>
          </a:bodyPr>
          <a:lstStyle>
            <a:lvl1pPr>
              <a:defRPr sz="1800" baseline="0" noProof="1"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991" y="6357670"/>
            <a:ext cx="2895267" cy="396000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50650" tIns="25325" rIns="50650" bIns="25325">
            <a:normAutofit/>
          </a:bodyPr>
          <a:lstStyle>
            <a:lvl1pPr algn="ctr">
              <a:defRPr sz="1800" baseline="0" noProof="1">
                <a:latin typeface="+mn-lt"/>
                <a:ea typeface="+mn-ea"/>
              </a:defRPr>
            </a:lvl1pPr>
          </a:lstStyle>
          <a:p>
            <a:endParaRPr lang="zh-CN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367" y="6357670"/>
            <a:ext cx="2133683" cy="396000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50650" tIns="25325" rIns="50650" bIns="25325">
            <a:normAutofit/>
          </a:bodyPr>
          <a:lstStyle>
            <a:lvl1pPr algn="r">
              <a:defRPr sz="1800" baseline="0" noProof="1">
                <a:latin typeface="+mn-lt"/>
                <a:ea typeface="+mn-ea"/>
                <a:cs typeface="+mn-ea"/>
              </a:defRPr>
            </a:lvl1pPr>
          </a:lstStyle>
          <a:p>
            <a:fld id="{A255CAE9-6100-4315-A8BF-8E3026990664}" type="slidenum">
              <a:rPr lang="en-US" altLang="zh-CN" smtClean="0"/>
            </a:fld>
            <a:endParaRPr lang="zh-CN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645160" rtl="0" fontAlgn="base"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defTabSz="645160" rtl="0" fontAlgn="base">
        <a:spcBef>
          <a:spcPct val="0"/>
        </a:spcBef>
        <a:spcAft>
          <a:spcPct val="0"/>
        </a:spcAft>
        <a:defRPr sz="299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defTabSz="645160" rtl="0" fontAlgn="base">
        <a:spcBef>
          <a:spcPct val="0"/>
        </a:spcBef>
        <a:spcAft>
          <a:spcPct val="0"/>
        </a:spcAft>
        <a:defRPr sz="299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defTabSz="645160" rtl="0" fontAlgn="base">
        <a:spcBef>
          <a:spcPct val="0"/>
        </a:spcBef>
        <a:spcAft>
          <a:spcPct val="0"/>
        </a:spcAft>
        <a:defRPr sz="299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defTabSz="645160" rtl="0" fontAlgn="base">
        <a:spcBef>
          <a:spcPct val="0"/>
        </a:spcBef>
        <a:spcAft>
          <a:spcPct val="0"/>
        </a:spcAft>
        <a:defRPr sz="299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359410" algn="ctr" defTabSz="645160" rtl="0" fontAlgn="base">
        <a:spcBef>
          <a:spcPct val="0"/>
        </a:spcBef>
        <a:spcAft>
          <a:spcPct val="0"/>
        </a:spcAft>
        <a:defRPr sz="299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718820" algn="ctr" defTabSz="645160" rtl="0" fontAlgn="base">
        <a:spcBef>
          <a:spcPct val="0"/>
        </a:spcBef>
        <a:spcAft>
          <a:spcPct val="0"/>
        </a:spcAft>
        <a:defRPr sz="299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078865" algn="ctr" defTabSz="645160" rtl="0" fontAlgn="base">
        <a:spcBef>
          <a:spcPct val="0"/>
        </a:spcBef>
        <a:spcAft>
          <a:spcPct val="0"/>
        </a:spcAft>
        <a:defRPr sz="299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438275" algn="ctr" defTabSz="645160" rtl="0" fontAlgn="base">
        <a:spcBef>
          <a:spcPct val="0"/>
        </a:spcBef>
        <a:spcAft>
          <a:spcPct val="0"/>
        </a:spcAft>
        <a:defRPr sz="299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241935" indent="-241935" algn="just" defTabSz="645160" rtl="0" fontAlgn="base">
        <a:lnSpc>
          <a:spcPct val="130000"/>
        </a:lnSpc>
        <a:spcBef>
          <a:spcPts val="47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24510" lvl="1" indent="-200025" algn="just" defTabSz="645160" rtl="0" fontAlgn="base">
        <a:lnSpc>
          <a:spcPct val="130000"/>
        </a:lnSpc>
        <a:spcBef>
          <a:spcPts val="47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7720" lvl="2" indent="-161290" algn="just" defTabSz="645160" rtl="0" fontAlgn="base">
        <a:lnSpc>
          <a:spcPct val="130000"/>
        </a:lnSpc>
        <a:spcBef>
          <a:spcPts val="47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28395" lvl="3" indent="-161290" algn="just" defTabSz="645160" rtl="0" fontAlgn="base">
        <a:lnSpc>
          <a:spcPct val="130000"/>
        </a:lnSpc>
        <a:spcBef>
          <a:spcPts val="470"/>
        </a:spcBef>
        <a:spcAft>
          <a:spcPct val="0"/>
        </a:spcAft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52245" lvl="4" indent="-161290" algn="just" defTabSz="645160" rtl="0" fontAlgn="base">
        <a:lnSpc>
          <a:spcPct val="130000"/>
        </a:lnSpc>
        <a:spcBef>
          <a:spcPts val="470"/>
        </a:spcBef>
        <a:spcAft>
          <a:spcPct val="0"/>
        </a:spcAft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3204210" lvl="5" indent="-290830" algn="l" defTabSz="645160" eaLnBrk="1" fontAlgn="base" latinLnBrk="0" hangingPunct="1">
        <a:spcBef>
          <a:spcPts val="125"/>
        </a:spcBef>
        <a:spcAft>
          <a:spcPct val="0"/>
        </a:spcAft>
        <a:buChar char="»"/>
        <a:defRPr sz="1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787140" lvl="6" indent="-290830" algn="l" defTabSz="645160" eaLnBrk="1" fontAlgn="base" latinLnBrk="0" hangingPunct="1">
        <a:spcBef>
          <a:spcPts val="125"/>
        </a:spcBef>
        <a:spcAft>
          <a:spcPct val="0"/>
        </a:spcAft>
        <a:buChar char="»"/>
        <a:defRPr sz="1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4369435" lvl="7" indent="-290830" algn="l" defTabSz="645160" eaLnBrk="1" fontAlgn="base" latinLnBrk="0" hangingPunct="1">
        <a:spcBef>
          <a:spcPts val="125"/>
        </a:spcBef>
        <a:spcAft>
          <a:spcPct val="0"/>
        </a:spcAft>
        <a:buChar char="»"/>
        <a:defRPr sz="1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951730" lvl="8" indent="-290830" algn="l" defTabSz="645160" eaLnBrk="1" fontAlgn="base" latinLnBrk="0" hangingPunct="1">
        <a:spcBef>
          <a:spcPts val="125"/>
        </a:spcBef>
        <a:spcAft>
          <a:spcPct val="0"/>
        </a:spcAft>
        <a:buChar char="»"/>
        <a:defRPr sz="1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116459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229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82930" lvl="1" indent="0" algn="l" defTabSz="116459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1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65225" lvl="2" indent="0" algn="l" defTabSz="116459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1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748155" lvl="3" indent="0" algn="l" defTabSz="116459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1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330450" lvl="4" indent="0" algn="l" defTabSz="116459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1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912745" lvl="5" indent="0" algn="l" defTabSz="116459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1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495675" lvl="6" indent="0" algn="l" defTabSz="116459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1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4077970" lvl="7" indent="0" algn="l" defTabSz="116459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1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660900" lvl="8" indent="0" algn="l" defTabSz="116459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1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1.xml"/><Relationship Id="rId1" Type="http://schemas.openxmlformats.org/officeDocument/2006/relationships/tags" Target="../tags/tag30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4.xml"/><Relationship Id="rId4" Type="http://schemas.openxmlformats.org/officeDocument/2006/relationships/tags" Target="../tags/tag34.xml"/><Relationship Id="rId3" Type="http://schemas.openxmlformats.org/officeDocument/2006/relationships/image" Target="../media/image7.jpeg"/><Relationship Id="rId2" Type="http://schemas.openxmlformats.org/officeDocument/2006/relationships/tags" Target="../tags/tag33.xml"/><Relationship Id="rId1" Type="http://schemas.openxmlformats.org/officeDocument/2006/relationships/tags" Target="../tags/tag3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35.xml"/><Relationship Id="rId1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" Type="http://schemas.openxmlformats.org/officeDocument/2006/relationships/image" Target="../media/image5.png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11.xml"/><Relationship Id="rId4" Type="http://schemas.openxmlformats.org/officeDocument/2006/relationships/tags" Target="../tags/tag10.xml"/><Relationship Id="rId3" Type="http://schemas.openxmlformats.org/officeDocument/2006/relationships/tags" Target="../tags/tag9.xml"/><Relationship Id="rId2" Type="http://schemas.openxmlformats.org/officeDocument/2006/relationships/image" Target="../media/image5.png"/><Relationship Id="rId1" Type="http://schemas.openxmlformats.org/officeDocument/2006/relationships/tags" Target="../tags/tag8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4.xml"/><Relationship Id="rId4" Type="http://schemas.openxmlformats.org/officeDocument/2006/relationships/tags" Target="../tags/tag14.xml"/><Relationship Id="rId3" Type="http://schemas.openxmlformats.org/officeDocument/2006/relationships/image" Target="../media/image6.jpeg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家庭.jpg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-31750"/>
            <a:ext cx="9171940" cy="697293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58800" y="860425"/>
            <a:ext cx="7772400" cy="1470025"/>
          </a:xfrm>
        </p:spPr>
        <p:txBody>
          <a:bodyPr/>
          <a:lstStyle/>
          <a:p>
            <a:pPr algn="ctr"/>
            <a:r>
              <a:rPr kumimoji="1" lang="zh-CN" altLang="en-US" dirty="0" smtClean="0"/>
              <a:t>萨提亚读书会第二期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79550" y="1851660"/>
            <a:ext cx="6400800" cy="1752600"/>
          </a:xfrm>
        </p:spPr>
        <p:txBody>
          <a:bodyPr/>
          <a:lstStyle/>
          <a:p>
            <a:pPr algn="ctr"/>
            <a:r>
              <a:rPr kumimoji="1" lang="zh-CN" altLang="en-US" sz="20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你拥有怎样一个家庭</a:t>
            </a:r>
            <a:r>
              <a:rPr kumimoji="1" lang="zh-CN" altLang="en-US" sz="2000" dirty="0" smtClean="0"/>
              <a:t>家庭</a:t>
            </a:r>
            <a:endParaRPr kumimoji="1" lang="zh-CN" altLang="en-US" sz="2000" dirty="0"/>
          </a:p>
        </p:txBody>
      </p:sp>
    </p:spTree>
    <p:custDataLst>
      <p:tags r:id="rId2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5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>
            <a:normAutofit/>
          </a:bodyPr>
          <a:p>
            <a:pPr marL="0" indent="0">
              <a:buNone/>
            </a:pPr>
            <a:endParaRPr lang="en-US" altLang="zh-CN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 dirty="0" smtClean="0"/>
              <a:t>即便指责或者惩罚在有些情况下可能是有用的，但由此留在孩子心灵上的创伤却不容易治愈。</a:t>
            </a:r>
            <a:endParaRPr lang="zh-CN" altLang="en-US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 dirty="0" smtClean="0"/>
              <a:t>教育孩子最好的方法是言传身教。</a:t>
            </a:r>
            <a:endParaRPr lang="zh-CN" altLang="en-US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 dirty="0" smtClean="0">
                <a:sym typeface="+mn-ea"/>
              </a:rPr>
              <a:t>人的心灵无时不刻在寻求着爱。</a:t>
            </a:r>
            <a:endParaRPr lang="zh-CN" altLang="en-US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en-US" dirty="0" smtClean="0">
                <a:sym typeface="+mn-ea"/>
              </a:rPr>
              <a:t>他们接受了生活就是伴随着变化的这样一个事实，而且努力在想如何能更好地利用这些变化使家庭更加和谐。</a:t>
            </a:r>
            <a:endParaRPr lang="zh-CN" altLang="en-US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endParaRPr lang="zh-CN" altLang="en-US" dirty="0" smtClean="0"/>
          </a:p>
        </p:txBody>
      </p:sp>
    </p:spTree>
    <p:custDataLst>
      <p:tags r:id="rId2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5"/>
          <p:cNvSpPr>
            <a:spLocks noGrp="1"/>
          </p:cNvSpPr>
          <p:nvPr>
            <p:ph sz="half" idx="1"/>
            <p:custDataLst>
              <p:tags r:id="rId1"/>
            </p:custDataLst>
          </p:nvPr>
        </p:nvSpPr>
        <p:spPr/>
        <p:txBody>
          <a:bodyPr>
            <a:normAutofit lnSpcReduction="20000"/>
          </a:bodyPr>
          <a:p>
            <a:pPr marL="0" indent="0">
              <a:buNone/>
            </a:pPr>
            <a:endParaRPr lang="en-US" altLang="zh-CN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en-US" altLang="zh-CN" dirty="0" smtClean="0"/>
              <a:t>1</a:t>
            </a:r>
            <a:r>
              <a:rPr lang="zh-CN" altLang="en-US" dirty="0" smtClean="0"/>
              <a:t>、你必须承认你的家庭就是会偶尔出现问题；</a:t>
            </a:r>
            <a:endParaRPr lang="zh-CN" altLang="en-US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zh-CN" dirty="0" smtClean="0"/>
              <a:t>2</a:t>
            </a:r>
            <a:r>
              <a:rPr lang="zh-CN" altLang="en-US" dirty="0" smtClean="0"/>
              <a:t>、你要原谅自己以前所犯的错，允许自己做出改变，并相信事情一定是会出现转机的；</a:t>
            </a:r>
            <a:endParaRPr lang="zh-CN" altLang="en-US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zh-CN" dirty="0" smtClean="0"/>
              <a:t>3</a:t>
            </a:r>
            <a:r>
              <a:rPr lang="zh-CN" altLang="en-US" dirty="0" smtClean="0"/>
              <a:t>、下定决心做些改变；</a:t>
            </a:r>
            <a:endParaRPr lang="zh-CN" altLang="en-US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zh-CN" dirty="0" smtClean="0"/>
              <a:t>4</a:t>
            </a:r>
            <a:r>
              <a:rPr lang="zh-CN" altLang="en-US" dirty="0" smtClean="0"/>
              <a:t>、采取行动进行改变。</a:t>
            </a:r>
            <a:endParaRPr lang="zh-CN" altLang="en-US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endParaRPr lang="zh-CN" altLang="en-US" dirty="0" smtClean="0"/>
          </a:p>
        </p:txBody>
      </p:sp>
      <p:sp>
        <p:nvSpPr>
          <p:cNvPr id="7" name="标题 6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p>
            <a:r>
              <a:rPr lang="zh-CN" altLang="en-US" dirty="0" smtClean="0"/>
              <a:t>如何实现改变的目标</a:t>
            </a:r>
            <a:endParaRPr lang="zh-CN" altLang="en-US" dirty="0" smtClean="0"/>
          </a:p>
        </p:txBody>
      </p:sp>
      <p:pic>
        <p:nvPicPr>
          <p:cNvPr id="9" name="内容占位符 8" descr="u=2990426488,3708014568&amp;fm=26&amp;gp=0"/>
          <p:cNvPicPr>
            <a:picLocks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85335" y="2489835"/>
            <a:ext cx="4305300" cy="287655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3600"/>
              <a:t>感谢各位书友的欣赏</a:t>
            </a:r>
            <a:endParaRPr lang="zh-CN" altLang="en-US" sz="3600"/>
          </a:p>
        </p:txBody>
      </p:sp>
      <p:pic>
        <p:nvPicPr>
          <p:cNvPr id="7" name="图片 6" descr="qrcode_for_gh_eb45920be174_25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30645" y="4427855"/>
            <a:ext cx="2457450" cy="245745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-76200" y="6280150"/>
            <a:ext cx="644271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/>
              <a:t>幸福帮公益读书会主办方：深圳前海汇智通文化产业发展有限公司</a:t>
            </a:r>
            <a:endParaRPr lang="zh-CN" altLang="en-US" sz="1600"/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512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73" y="2451841"/>
            <a:ext cx="1866043" cy="2799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文本框 5"/>
          <p:cNvSpPr txBox="1"/>
          <p:nvPr>
            <p:custDataLst>
              <p:tags r:id="rId3"/>
            </p:custDataLst>
          </p:nvPr>
        </p:nvSpPr>
        <p:spPr>
          <a:xfrm>
            <a:off x="418183" y="702979"/>
            <a:ext cx="3160889" cy="436815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50650" tIns="25325" rIns="50650" bIns="25325" anchor="ctr">
            <a:normAutofit/>
          </a:bodyPr>
          <a:lstStyle>
            <a:lvl1pPr defTabSz="860425"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defTabSz="860425">
              <a:defRPr sz="3985">
                <a:solidFill>
                  <a:schemeClr val="tx2"/>
                </a:solidFill>
              </a:defRPr>
            </a:lvl2pPr>
            <a:lvl3pPr algn="ctr" defTabSz="860425">
              <a:defRPr sz="3985">
                <a:solidFill>
                  <a:schemeClr val="tx2"/>
                </a:solidFill>
              </a:defRPr>
            </a:lvl3pPr>
            <a:lvl4pPr algn="ctr" defTabSz="860425">
              <a:defRPr sz="3985">
                <a:solidFill>
                  <a:schemeClr val="tx2"/>
                </a:solidFill>
              </a:defRPr>
            </a:lvl4pPr>
            <a:lvl5pPr algn="ctr" defTabSz="860425">
              <a:defRPr sz="3985">
                <a:solidFill>
                  <a:schemeClr val="tx2"/>
                </a:solidFill>
              </a:defRPr>
            </a:lvl5pPr>
            <a:lvl6pPr marL="479425" algn="ctr" defTabSz="860425" fontAlgn="base">
              <a:spcBef>
                <a:spcPct val="0"/>
              </a:spcBef>
              <a:spcAft>
                <a:spcPct val="0"/>
              </a:spcAft>
              <a:defRPr sz="3985">
                <a:solidFill>
                  <a:schemeClr val="tx2"/>
                </a:solidFill>
              </a:defRPr>
            </a:lvl6pPr>
            <a:lvl7pPr marL="958850" algn="ctr" defTabSz="860425" fontAlgn="base">
              <a:spcBef>
                <a:spcPct val="0"/>
              </a:spcBef>
              <a:spcAft>
                <a:spcPct val="0"/>
              </a:spcAft>
              <a:defRPr sz="3985">
                <a:solidFill>
                  <a:schemeClr val="tx2"/>
                </a:solidFill>
              </a:defRPr>
            </a:lvl7pPr>
            <a:lvl8pPr marL="1438275" algn="ctr" defTabSz="860425" fontAlgn="base">
              <a:spcBef>
                <a:spcPct val="0"/>
              </a:spcBef>
              <a:spcAft>
                <a:spcPct val="0"/>
              </a:spcAft>
              <a:defRPr sz="3985">
                <a:solidFill>
                  <a:schemeClr val="tx2"/>
                </a:solidFill>
              </a:defRPr>
            </a:lvl8pPr>
            <a:lvl9pPr marL="1917700" algn="ctr" defTabSz="860425" fontAlgn="base">
              <a:spcBef>
                <a:spcPct val="0"/>
              </a:spcBef>
              <a:spcAft>
                <a:spcPct val="0"/>
              </a:spcAft>
              <a:defRPr sz="3985">
                <a:solidFill>
                  <a:schemeClr val="tx2"/>
                </a:solidFill>
              </a:defRPr>
            </a:lvl9pPr>
          </a:lstStyle>
          <a:p>
            <a:r>
              <a:rPr lang="zh-CN" altLang="en-US" dirty="0">
                <a:solidFill>
                  <a:schemeClr val="bg1"/>
                </a:solidFill>
              </a:rPr>
              <a:t>你拥有一个怎样的家庭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8" name="文本框 5122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551289" y="2451841"/>
            <a:ext cx="6028267" cy="3282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 marL="228600" indent="-228600" algn="just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1</a:t>
            </a:r>
            <a:r>
              <a:rPr lang="zh-CN" altLang="en-US" sz="2400" dirty="0" smtClean="0"/>
              <a:t>、你对现在的家庭生活感到满意吗？</a:t>
            </a:r>
            <a:endParaRPr lang="zh-CN" altLang="en-US" sz="2400" dirty="0" smtClean="0"/>
          </a:p>
          <a:p>
            <a:pPr marL="228600" indent="-228600" algn="just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2</a:t>
            </a:r>
            <a:r>
              <a:rPr lang="zh-CN" altLang="en-US" sz="2400" dirty="0" smtClean="0"/>
              <a:t>、你觉得家里人都似朋友般亲切、彼此爱护、相互信任吗？</a:t>
            </a:r>
            <a:endParaRPr lang="zh-CN" altLang="en-US" sz="2400" dirty="0" smtClean="0"/>
          </a:p>
          <a:p>
            <a:pPr marL="228600" indent="-228600" algn="just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3</a:t>
            </a:r>
            <a:r>
              <a:rPr lang="zh-CN" altLang="en-US" sz="2400" dirty="0" smtClean="0"/>
              <a:t>、作为家庭的一员，你认为这是一件令人愉悦，让人兴奋的事情吗？</a:t>
            </a:r>
            <a:endParaRPr lang="zh-CN" altLang="en-US" sz="2400" dirty="0" smtClean="0"/>
          </a:p>
        </p:txBody>
      </p:sp>
    </p:spTree>
    <p:custDataLst>
      <p:tags r:id="rId5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512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978" y="2451841"/>
            <a:ext cx="1866043" cy="2799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文本框 5"/>
          <p:cNvSpPr txBox="1"/>
          <p:nvPr>
            <p:custDataLst>
              <p:tags r:id="rId3"/>
            </p:custDataLst>
          </p:nvPr>
        </p:nvSpPr>
        <p:spPr>
          <a:xfrm>
            <a:off x="428978" y="692184"/>
            <a:ext cx="3160889" cy="436815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50650" tIns="25325" rIns="50650" bIns="25325" anchor="ctr">
            <a:normAutofit/>
          </a:bodyPr>
          <a:lstStyle>
            <a:lvl1pPr defTabSz="860425">
              <a:defRPr sz="2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defTabSz="860425">
              <a:defRPr sz="3985">
                <a:solidFill>
                  <a:schemeClr val="tx2"/>
                </a:solidFill>
              </a:defRPr>
            </a:lvl2pPr>
            <a:lvl3pPr algn="ctr" defTabSz="860425">
              <a:defRPr sz="3985">
                <a:solidFill>
                  <a:schemeClr val="tx2"/>
                </a:solidFill>
              </a:defRPr>
            </a:lvl3pPr>
            <a:lvl4pPr algn="ctr" defTabSz="860425">
              <a:defRPr sz="3985">
                <a:solidFill>
                  <a:schemeClr val="tx2"/>
                </a:solidFill>
              </a:defRPr>
            </a:lvl4pPr>
            <a:lvl5pPr algn="ctr" defTabSz="860425">
              <a:defRPr sz="3985">
                <a:solidFill>
                  <a:schemeClr val="tx2"/>
                </a:solidFill>
              </a:defRPr>
            </a:lvl5pPr>
            <a:lvl6pPr marL="479425" algn="ctr" defTabSz="860425" fontAlgn="base">
              <a:spcBef>
                <a:spcPct val="0"/>
              </a:spcBef>
              <a:spcAft>
                <a:spcPct val="0"/>
              </a:spcAft>
              <a:defRPr sz="3985">
                <a:solidFill>
                  <a:schemeClr val="tx2"/>
                </a:solidFill>
              </a:defRPr>
            </a:lvl6pPr>
            <a:lvl7pPr marL="958850" algn="ctr" defTabSz="860425" fontAlgn="base">
              <a:spcBef>
                <a:spcPct val="0"/>
              </a:spcBef>
              <a:spcAft>
                <a:spcPct val="0"/>
              </a:spcAft>
              <a:defRPr sz="3985">
                <a:solidFill>
                  <a:schemeClr val="tx2"/>
                </a:solidFill>
              </a:defRPr>
            </a:lvl7pPr>
            <a:lvl8pPr marL="1438275" algn="ctr" defTabSz="860425" fontAlgn="base">
              <a:spcBef>
                <a:spcPct val="0"/>
              </a:spcBef>
              <a:spcAft>
                <a:spcPct val="0"/>
              </a:spcAft>
              <a:defRPr sz="3985">
                <a:solidFill>
                  <a:schemeClr val="tx2"/>
                </a:solidFill>
              </a:defRPr>
            </a:lvl8pPr>
            <a:lvl9pPr marL="1917700" algn="ctr" defTabSz="860425" fontAlgn="base">
              <a:spcBef>
                <a:spcPct val="0"/>
              </a:spcBef>
              <a:spcAft>
                <a:spcPct val="0"/>
              </a:spcAft>
              <a:defRPr sz="3985">
                <a:solidFill>
                  <a:schemeClr val="tx2"/>
                </a:solidFill>
              </a:defRPr>
            </a:lvl9pPr>
          </a:lstStyle>
          <a:p>
            <a:r>
              <a:rPr lang="zh-CN" altLang="en-US" dirty="0" smtClean="0">
                <a:solidFill>
                  <a:schemeClr val="bg1"/>
                </a:solidFill>
              </a:rPr>
              <a:t>问题家庭</a:t>
            </a:r>
            <a:endParaRPr lang="zh-CN" altLang="en-US" dirty="0" smtClean="0">
              <a:solidFill>
                <a:schemeClr val="bg1"/>
              </a:solidFill>
            </a:endParaRPr>
          </a:p>
        </p:txBody>
      </p:sp>
      <p:sp>
        <p:nvSpPr>
          <p:cNvPr id="8" name="文本框 5122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551430" y="1699895"/>
            <a:ext cx="6240780" cy="4486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20000"/>
          </a:bodyPr>
          <a:lstStyle/>
          <a:p>
            <a:pPr algn="just">
              <a:lnSpc>
                <a:spcPct val="150000"/>
              </a:lnSpc>
            </a:pPr>
            <a:endParaRPr lang="zh-CN" altLang="en-US" sz="180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1</a:t>
            </a:r>
            <a:r>
              <a:rPr lang="zh-CN" altLang="en-US" sz="1800" dirty="0" smtClean="0"/>
              <a:t>、觉得不适，很冷清，每个人都被冻僵了一样，过于客气；</a:t>
            </a:r>
            <a:endParaRPr lang="zh-CN" altLang="en-US" sz="18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zh-CN" altLang="en-US" sz="1800" dirty="0" smtClean="0"/>
          </a:p>
          <a:p>
            <a:pPr marL="228600" indent="-228600" algn="just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2</a:t>
            </a:r>
            <a:r>
              <a:rPr lang="zh-CN" altLang="en-US" sz="1800" dirty="0" smtClean="0"/>
              <a:t>、表现出很明显的厌烦情绪；</a:t>
            </a:r>
            <a:endParaRPr lang="zh-CN" altLang="en-US" sz="1800" dirty="0" smtClean="0"/>
          </a:p>
          <a:p>
            <a:pPr indent="0" algn="just">
              <a:lnSpc>
                <a:spcPct val="150000"/>
              </a:lnSpc>
              <a:buSzTx/>
              <a:buFont typeface="Arial" panose="020B0604020202020204" pitchFamily="34" charset="0"/>
              <a:buNone/>
            </a:pPr>
            <a:endParaRPr lang="zh-CN" altLang="en-US" sz="1800" dirty="0" smtClean="0"/>
          </a:p>
          <a:p>
            <a:pPr marL="228600" indent="-228600" algn="just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3</a:t>
            </a:r>
            <a:r>
              <a:rPr lang="zh-CN" altLang="en-US" sz="1800" dirty="0" smtClean="0"/>
              <a:t>、感觉头晕目眩，失去平衡；</a:t>
            </a:r>
            <a:endParaRPr lang="zh-CN" altLang="en-US" sz="1800" dirty="0" smtClean="0"/>
          </a:p>
          <a:p>
            <a:pPr indent="0" algn="just">
              <a:lnSpc>
                <a:spcPct val="150000"/>
              </a:lnSpc>
              <a:buSzTx/>
              <a:buFont typeface="Arial" panose="020B0604020202020204" pitchFamily="34" charset="0"/>
              <a:buNone/>
            </a:pPr>
            <a:endParaRPr lang="zh-CN" altLang="en-US" sz="1800" dirty="0" smtClean="0"/>
          </a:p>
          <a:p>
            <a:pPr marL="228600" indent="-228600" algn="just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4</a:t>
            </a:r>
            <a:r>
              <a:rPr lang="zh-CN" altLang="en-US" sz="1800" dirty="0" smtClean="0"/>
              <a:t>、不祥的预感，暴风雨前的平静，电闪雷鸣随时都有可能将这种平静打破；</a:t>
            </a:r>
            <a:endParaRPr lang="zh-CN" altLang="en-US" sz="1800" dirty="0" smtClean="0"/>
          </a:p>
          <a:p>
            <a:pPr marL="228600" indent="-228600" algn="just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endParaRPr lang="zh-CN" altLang="en-US" sz="1800" dirty="0" smtClean="0"/>
          </a:p>
          <a:p>
            <a:pPr marL="228600" indent="-228600" algn="just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5</a:t>
            </a:r>
            <a:r>
              <a:rPr lang="zh-CN" altLang="en-US" sz="1800" dirty="0" smtClean="0"/>
              <a:t>、莫名的悲伤，因为导致悲伤的根源被掩盖。</a:t>
            </a:r>
            <a:endParaRPr lang="zh-CN" altLang="en-US" sz="1800" dirty="0" smtClean="0"/>
          </a:p>
        </p:txBody>
      </p:sp>
    </p:spTree>
    <p:custDataLst>
      <p:tags r:id="rId5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5"/>
          <p:cNvSpPr>
            <a:spLocks noGrp="1"/>
          </p:cNvSpPr>
          <p:nvPr>
            <p:ph sz="half" idx="1"/>
            <p:custDataLst>
              <p:tags r:id="rId1"/>
            </p:custDataLst>
          </p:nvPr>
        </p:nvSpPr>
        <p:spPr/>
        <p:txBody>
          <a:bodyPr>
            <a:normAutofit lnSpcReduction="10000"/>
          </a:bodyPr>
          <a:p>
            <a:pPr marL="0" indent="0">
              <a:buNone/>
            </a:pPr>
            <a:endParaRPr lang="en-US" altLang="zh-CN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en-US" altLang="zh-CN" dirty="0" smtClean="0"/>
              <a:t>1</a:t>
            </a:r>
            <a:r>
              <a:rPr lang="zh-CN" altLang="en-US" dirty="0" smtClean="0"/>
              <a:t>、身体僵硬或者紧绷无力；</a:t>
            </a:r>
            <a:endParaRPr lang="zh-CN" altLang="en-US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zh-CN" dirty="0" smtClean="0"/>
              <a:t>2</a:t>
            </a:r>
            <a:r>
              <a:rPr lang="zh-CN" altLang="en-US" dirty="0" smtClean="0"/>
              <a:t>、脸色或阴沉或忧伤或似面具般毫无表情；</a:t>
            </a:r>
            <a:endParaRPr lang="zh-CN" altLang="en-US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zh-CN" dirty="0" smtClean="0"/>
              <a:t>3</a:t>
            </a:r>
            <a:r>
              <a:rPr lang="zh-CN" altLang="en-US" dirty="0" smtClean="0"/>
              <a:t>、故意躲开人家的目光，对人充耳未闻；</a:t>
            </a:r>
            <a:endParaRPr lang="zh-CN" altLang="en-US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zh-CN" dirty="0" smtClean="0"/>
              <a:t>4</a:t>
            </a:r>
            <a:r>
              <a:rPr lang="zh-CN" altLang="en-US" dirty="0" smtClean="0"/>
              <a:t>、说话声音尖锐或呢喃不清。</a:t>
            </a:r>
            <a:endParaRPr lang="zh-CN" altLang="en-US" dirty="0" smtClean="0"/>
          </a:p>
        </p:txBody>
      </p:sp>
      <p:sp>
        <p:nvSpPr>
          <p:cNvPr id="7" name="标题 6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p>
            <a:r>
              <a:rPr lang="zh-CN" altLang="en-US" dirty="0" smtClean="0"/>
              <a:t>躯体反应（负面）</a:t>
            </a:r>
            <a:endParaRPr lang="zh-CN" altLang="en-US" dirty="0" smtClean="0"/>
          </a:p>
        </p:txBody>
      </p:sp>
      <p:pic>
        <p:nvPicPr>
          <p:cNvPr id="9" name="内容占位符 8" descr="timg (15)"/>
          <p:cNvPicPr>
            <a:picLocks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95495" y="2377440"/>
            <a:ext cx="4177030" cy="2787015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5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>
            <a:normAutofit fontScale="80000"/>
          </a:bodyPr>
          <a:p>
            <a:endParaRPr lang="en-US" altLang="zh-CN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en-US" altLang="zh-CN" dirty="0" smtClean="0"/>
              <a:t>1</a:t>
            </a:r>
            <a:r>
              <a:rPr lang="zh-CN" altLang="en-US" dirty="0" smtClean="0"/>
              <a:t>、可以自由倾诉，也乐于倾听，我会得到关心也会愿意为他人着想；</a:t>
            </a:r>
            <a:endParaRPr lang="zh-CN" altLang="en-US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zh-CN" dirty="0" smtClean="0"/>
              <a:t>2</a:t>
            </a:r>
            <a:r>
              <a:rPr lang="zh-CN" altLang="en-US" dirty="0" smtClean="0"/>
              <a:t>、我可以毫不掩饰的流露爱意，也能同样地表露痛苦和不同意见；</a:t>
            </a:r>
            <a:endParaRPr lang="zh-CN" altLang="en-US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zh-CN" dirty="0" smtClean="0"/>
              <a:t>3</a:t>
            </a:r>
            <a:r>
              <a:rPr lang="zh-CN" altLang="en-US" dirty="0" smtClean="0"/>
              <a:t>、不会害怕冒险，因为大家都能理解冒险就必然会犯错，而这些错误又是成长的方式；</a:t>
            </a:r>
            <a:endParaRPr lang="zh-CN" altLang="en-US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zh-CN" dirty="0" smtClean="0"/>
              <a:t>4</a:t>
            </a:r>
            <a:r>
              <a:rPr lang="zh-CN" altLang="en-US" dirty="0" smtClean="0"/>
              <a:t>、享有作为一个人应有的权力</a:t>
            </a:r>
            <a:r>
              <a:rPr lang="zh-CN" altLang="zh-CN" dirty="0" smtClean="0"/>
              <a:t>，</a:t>
            </a:r>
            <a:r>
              <a:rPr lang="zh-CN" altLang="en-US" dirty="0" smtClean="0"/>
              <a:t>我会受到关注、被珍视、被关爱，我也以同样的方式对待他人；</a:t>
            </a:r>
            <a:endParaRPr lang="zh-CN" altLang="en-US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zh-CN" dirty="0" smtClean="0"/>
              <a:t>5</a:t>
            </a:r>
            <a:r>
              <a:rPr lang="zh-CN" altLang="en-US" dirty="0" smtClean="0"/>
              <a:t>、有了好笑的事，我的感情会自然流露，我可以随意笑。</a:t>
            </a:r>
            <a:endParaRPr lang="zh-CN" altLang="en-US" dirty="0" smtClean="0"/>
          </a:p>
        </p:txBody>
      </p:sp>
      <p:sp>
        <p:nvSpPr>
          <p:cNvPr id="7" name="标题 6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p>
            <a:r>
              <a:rPr lang="zh-CN" altLang="en-US" dirty="0" smtClean="0"/>
              <a:t>和谐家庭</a:t>
            </a:r>
            <a:endParaRPr lang="zh-CN" altLang="en-US" dirty="0" smtClean="0"/>
          </a:p>
        </p:txBody>
      </p:sp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5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>
            <a:normAutofit/>
          </a:bodyPr>
          <a:p>
            <a:pPr marL="0" indent="0">
              <a:buNone/>
            </a:pPr>
            <a:endParaRPr lang="en-US" altLang="zh-CN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en-US" altLang="zh-CN" dirty="0" smtClean="0"/>
              <a:t>1</a:t>
            </a:r>
            <a:r>
              <a:rPr lang="zh-CN" altLang="en-US" dirty="0" smtClean="0"/>
              <a:t>、身体健康、表情放松，享受着彼此相伴的感觉，而不是互相漠视或故意躲闪；</a:t>
            </a:r>
            <a:endParaRPr lang="zh-CN" altLang="en-US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zh-CN" dirty="0" smtClean="0"/>
              <a:t>2</a:t>
            </a:r>
            <a:r>
              <a:rPr lang="zh-CN" altLang="en-US" dirty="0" smtClean="0"/>
              <a:t>、他们的声音富有磁性，清晰悦耳；</a:t>
            </a:r>
            <a:endParaRPr lang="zh-CN" altLang="en-US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zh-CN" dirty="0" smtClean="0"/>
              <a:t>3</a:t>
            </a:r>
            <a:r>
              <a:rPr lang="zh-CN" altLang="en-US" dirty="0" smtClean="0"/>
              <a:t>、家里到处充满着和谐的气息；</a:t>
            </a:r>
            <a:endParaRPr lang="zh-CN" altLang="en-US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zh-CN" dirty="0" smtClean="0"/>
              <a:t>4</a:t>
            </a:r>
            <a:r>
              <a:rPr lang="zh-CN" altLang="en-US" dirty="0" smtClean="0"/>
              <a:t>、小孩甚至婴儿在家也能受到平等的待遇，连他们都看起来是那么友好和坦诚；</a:t>
            </a:r>
            <a:endParaRPr lang="zh-CN" altLang="en-US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zh-CN" dirty="0" smtClean="0"/>
              <a:t>5</a:t>
            </a:r>
            <a:r>
              <a:rPr lang="zh-CN" altLang="en-US" dirty="0" smtClean="0"/>
              <a:t>、生活的房间通常是灯光明亮，色彩丰富；</a:t>
            </a:r>
            <a:endParaRPr lang="zh-CN" altLang="en-US" dirty="0" smtClean="0"/>
          </a:p>
        </p:txBody>
      </p:sp>
      <p:sp>
        <p:nvSpPr>
          <p:cNvPr id="7" name="标题 6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p>
            <a:r>
              <a:rPr lang="zh-CN" altLang="en-US" dirty="0" smtClean="0"/>
              <a:t>躯体反应（正面</a:t>
            </a:r>
            <a:r>
              <a:rPr lang="zh-CN" altLang="en-US" dirty="0" smtClean="0"/>
              <a:t>）</a:t>
            </a:r>
            <a:endParaRPr lang="zh-CN" altLang="en-US" dirty="0" smtClean="0"/>
          </a:p>
        </p:txBody>
      </p:sp>
    </p:spTree>
    <p:custDataLst>
      <p:tags r:id="rId3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5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>
            <a:normAutofit/>
          </a:bodyPr>
          <a:p>
            <a:pPr marL="0" indent="0">
              <a:buNone/>
            </a:pPr>
            <a:endParaRPr lang="en-US" altLang="zh-CN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en-US" altLang="zh-CN" dirty="0" smtClean="0"/>
              <a:t>6</a:t>
            </a:r>
            <a:r>
              <a:rPr lang="zh-CN" altLang="en-US" dirty="0" smtClean="0"/>
              <a:t>、家里的寂静是一种平和安宁的静，而非恐惧所引起的，更不是任何危机来临前的征兆；</a:t>
            </a:r>
            <a:endParaRPr lang="zh-CN" altLang="en-US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zh-CN" dirty="0" smtClean="0"/>
              <a:t>7</a:t>
            </a:r>
            <a:r>
              <a:rPr lang="zh-CN" altLang="en-US" dirty="0" smtClean="0"/>
              <a:t>、家里的吵闹是因为有意义的活动正在进行，而非企图盖过他人的声音的狂吼；</a:t>
            </a:r>
            <a:endParaRPr lang="zh-CN" altLang="en-US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zh-CN" altLang="zh-CN" dirty="0" smtClean="0"/>
              <a:t>8</a:t>
            </a:r>
            <a:r>
              <a:rPr lang="zh-CN" altLang="en-US" dirty="0" smtClean="0"/>
              <a:t>、大家都知道总有机会向他人倾诉，如果还没轮到他，不是因为其他人不爱他，而是因为时候未到；</a:t>
            </a:r>
            <a:endParaRPr lang="zh-CN" altLang="en-US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endParaRPr lang="zh-CN" altLang="en-US" dirty="0" smtClean="0"/>
          </a:p>
        </p:txBody>
      </p:sp>
      <p:sp>
        <p:nvSpPr>
          <p:cNvPr id="7" name="标题 6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8470" y="875030"/>
            <a:ext cx="3112135" cy="254000"/>
          </a:xfrm>
        </p:spPr>
        <p:txBody>
          <a:bodyPr>
            <a:normAutofit fontScale="90000"/>
          </a:bodyPr>
          <a:p>
            <a:pPr algn="l"/>
            <a:r>
              <a:rPr lang="zh-CN" altLang="en-US" dirty="0" smtClean="0"/>
              <a:t>躯体反应（正</a:t>
            </a:r>
            <a:r>
              <a:rPr lang="zh-CN" altLang="en-US" dirty="0" smtClean="0"/>
              <a:t>）</a:t>
            </a:r>
            <a:br>
              <a:rPr lang="zh-CN" altLang="en-US" dirty="0" smtClean="0"/>
            </a:br>
            <a:endParaRPr lang="zh-CN" altLang="en-US" dirty="0"/>
          </a:p>
        </p:txBody>
      </p:sp>
    </p:spTree>
    <p:custDataLst>
      <p:tags r:id="rId3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5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>
            <a:normAutofit/>
          </a:bodyPr>
          <a:p>
            <a:pPr marL="0" indent="0">
              <a:buNone/>
            </a:pPr>
            <a:endParaRPr lang="en-US" altLang="zh-CN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en-US" altLang="zh-CN" dirty="0" smtClean="0"/>
              <a:t>9</a:t>
            </a:r>
            <a:r>
              <a:rPr lang="zh-CN" altLang="en-US" dirty="0" smtClean="0"/>
              <a:t>、家人可以跨越年龄的界限，自由的表达彼此间的爱意，身体的接触也不会让人觉得有任何的不自然；</a:t>
            </a:r>
            <a:endParaRPr lang="zh-CN" altLang="en-US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en-US" altLang="zh-CN" dirty="0" smtClean="0"/>
              <a:t>10</a:t>
            </a:r>
            <a:r>
              <a:rPr lang="zh-CN" altLang="en-US" dirty="0" smtClean="0"/>
              <a:t>、彼此的关爱不是表现在倒垃圾、准备三餐，或是拿回薪水的那一刻，而是体现在自由的交谈和用心的倾听中；</a:t>
            </a:r>
            <a:endParaRPr lang="zh-CN" altLang="en-US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en-US" altLang="zh-CN" dirty="0" smtClean="0"/>
              <a:t>11</a:t>
            </a:r>
            <a:r>
              <a:rPr lang="zh-CN" altLang="en-US" dirty="0" smtClean="0"/>
              <a:t>、能够以诚相待，彼此珍惜，就是对关爱最好的诠释；</a:t>
            </a:r>
            <a:endParaRPr lang="zh-CN" altLang="en-US" dirty="0" smtClean="0"/>
          </a:p>
        </p:txBody>
      </p:sp>
      <p:sp>
        <p:nvSpPr>
          <p:cNvPr id="7" name="标题 6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p>
            <a:r>
              <a:rPr lang="zh-CN" altLang="en-US" dirty="0"/>
              <a:t>躯体反应（正</a:t>
            </a:r>
            <a:r>
              <a:rPr lang="zh-CN" altLang="en-US" dirty="0"/>
              <a:t>）</a:t>
            </a:r>
            <a:endParaRPr lang="zh-CN" altLang="en-US" dirty="0"/>
          </a:p>
        </p:txBody>
      </p:sp>
    </p:spTree>
    <p:custDataLst>
      <p:tags r:id="rId3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内容占位符 5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>
            <a:normAutofit/>
          </a:bodyPr>
          <a:p>
            <a:pPr marL="0" indent="0">
              <a:buNone/>
            </a:pPr>
            <a:endParaRPr lang="en-US" altLang="zh-CN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en-US" altLang="zh-CN" dirty="0" smtClean="0"/>
              <a:t>12</a:t>
            </a:r>
            <a:r>
              <a:rPr lang="zh-CN" altLang="en-US" dirty="0" smtClean="0"/>
              <a:t>、成员之间无所不谈，可以随意地倾吐表露自己的想法；</a:t>
            </a:r>
            <a:endParaRPr lang="zh-CN" altLang="en-US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en-US" altLang="zh-CN" dirty="0" smtClean="0"/>
              <a:t>13</a:t>
            </a:r>
            <a:r>
              <a:rPr lang="zh-CN" altLang="en-US" dirty="0" smtClean="0"/>
              <a:t>、失望、恐惧、伤痛、愤怒、批评或是开心之事和取得的成就都能成为聊天的话题；</a:t>
            </a:r>
            <a:endParaRPr lang="zh-CN" altLang="en-US" dirty="0" smtClean="0"/>
          </a:p>
          <a:p>
            <a:pPr marL="228600" indent="-228600">
              <a:lnSpc>
                <a:spcPct val="150000"/>
              </a:lnSpc>
              <a:buSzTx/>
              <a:buFont typeface="Arial" panose="020B0604020202020204" pitchFamily="34" charset="0"/>
              <a:buChar char="•"/>
            </a:pPr>
            <a:r>
              <a:rPr lang="en-US" altLang="zh-CN" dirty="0" smtClean="0"/>
              <a:t>14</a:t>
            </a:r>
            <a:r>
              <a:rPr lang="zh-CN" altLang="en-US" dirty="0" smtClean="0"/>
              <a:t>、在和谐家庭中，你很容易体会到人的生命和情感是重于一切。</a:t>
            </a:r>
            <a:endParaRPr lang="zh-CN" altLang="en-US" dirty="0" smtClean="0"/>
          </a:p>
        </p:txBody>
      </p:sp>
      <p:sp>
        <p:nvSpPr>
          <p:cNvPr id="7" name="标题 6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p>
            <a:r>
              <a:rPr lang="zh-CN" altLang="en-US" dirty="0"/>
              <a:t>躯体反应（正</a:t>
            </a:r>
            <a:r>
              <a:rPr lang="zh-CN" altLang="en-US" dirty="0"/>
              <a:t>）</a:t>
            </a:r>
            <a:endParaRPr lang="zh-CN" altLang="en-US" dirty="0"/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66"/>
</p:tagLst>
</file>

<file path=ppt/tags/tag10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66"/>
  <p:tag name="KSO_WM_UNIT_TYPE" val="f"/>
  <p:tag name="KSO_WM_UNIT_INDEX" val="1"/>
  <p:tag name="KSO_WM_UNIT_ID" val="custom490_13*f*1"/>
  <p:tag name="KSO_WM_UNIT_CLEAR" val="1"/>
  <p:tag name="KSO_WM_UNIT_LAYERLEVEL" val="1"/>
  <p:tag name="KSO_WM_UNIT_VALUE" val="175"/>
  <p:tag name="KSO_WM_UNIT_HIGHLIGHT" val="0"/>
  <p:tag name="KSO_WM_UNIT_COMPATIBLE" val="0"/>
  <p:tag name="KSO_WM_UNIT_PRESET_TEXT_INDEX" val="5"/>
  <p:tag name="KSO_WM_UNIT_PRESET_TEXT_LEN" val="232"/>
</p:tagLst>
</file>

<file path=ppt/tags/tag11.xml><?xml version="1.0" encoding="utf-8"?>
<p:tagLst xmlns:p="http://schemas.openxmlformats.org/presentationml/2006/main">
  <p:tag name="KSO_WM_TEMPLATE_CATEGORY" val="custom"/>
  <p:tag name="KSO_WM_TEMPLATE_INDEX" val="266"/>
  <p:tag name="KSO_WM_TAG_VERSION" val="1.0"/>
  <p:tag name="KSO_WM_SLIDE_ID" val="custom266_13"/>
  <p:tag name="KSO_WM_SLIDE_INDEX" val="13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201*193"/>
  <p:tag name="KSO_WM_SLIDE_SIZE" val="475*258"/>
</p:tagLst>
</file>

<file path=ppt/tags/tag12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66"/>
  <p:tag name="KSO_WM_UNIT_TYPE" val="f"/>
  <p:tag name="KSO_WM_UNIT_INDEX" val="1"/>
  <p:tag name="KSO_WM_UNIT_ID" val="custom490_2*f*1"/>
  <p:tag name="KSO_WM_UNIT_CLEAR" val="1"/>
  <p:tag name="KSO_WM_UNIT_LAYERLEVEL" val="1"/>
  <p:tag name="KSO_WM_UNIT_VALUE" val="260"/>
  <p:tag name="KSO_WM_UNIT_HIGHLIGHT" val="0"/>
  <p:tag name="KSO_WM_UNIT_COMPATIBLE" val="0"/>
  <p:tag name="KSO_WM_UNIT_PRESET_TEXT_INDEX" val="5"/>
  <p:tag name="KSO_WM_UNIT_PRESET_TEXT_LEN" val="232"/>
</p:tagLst>
</file>

<file path=ppt/tags/tag13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66"/>
  <p:tag name="KSO_WM_UNIT_TYPE" val="a"/>
  <p:tag name="KSO_WM_UNIT_INDEX" val="1"/>
  <p:tag name="KSO_WM_UNIT_ID" val="custom490_2*a*1"/>
  <p:tag name="KSO_WM_UNIT_CLEAR" val="1"/>
  <p:tag name="KSO_WM_UNIT_LAYERLEVEL" val="1"/>
  <p:tag name="KSO_WM_UNIT_VALUE" val="11"/>
  <p:tag name="KSO_WM_UNIT_ISCONTENTSTITLE" val="0"/>
  <p:tag name="KSO_WM_UNIT_HIGHLIGHT" val="0"/>
  <p:tag name="KSO_WM_UNIT_COMPATIBLE" val="0"/>
  <p:tag name="KSO_WM_UNIT_PRESET_TEXT_INDEX" val="3"/>
  <p:tag name="KSO_WM_UNIT_PRESET_TEXT_LEN" val="12"/>
</p:tagLst>
</file>

<file path=ppt/tags/tag14.xml><?xml version="1.0" encoding="utf-8"?>
<p:tagLst xmlns:p="http://schemas.openxmlformats.org/presentationml/2006/main">
  <p:tag name="KSO_WM_TEMPLATE_CATEGORY" val="custom"/>
  <p:tag name="KSO_WM_TEMPLATE_INDEX" val="266"/>
  <p:tag name="KSO_WM_TAG_VERSION" val="1.0"/>
  <p:tag name="KSO_WM_SLIDE_ID" val="custom266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36*117"/>
  <p:tag name="KSO_WM_SLIDE_SIZE" val="648*372"/>
</p:tagLst>
</file>

<file path=ppt/tags/tag15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66"/>
  <p:tag name="KSO_WM_UNIT_TYPE" val="f"/>
  <p:tag name="KSO_WM_UNIT_INDEX" val="1"/>
  <p:tag name="KSO_WM_UNIT_ID" val="custom490_2*f*1"/>
  <p:tag name="KSO_WM_UNIT_CLEAR" val="1"/>
  <p:tag name="KSO_WM_UNIT_LAYERLEVEL" val="1"/>
  <p:tag name="KSO_WM_UNIT_VALUE" val="260"/>
  <p:tag name="KSO_WM_UNIT_HIGHLIGHT" val="0"/>
  <p:tag name="KSO_WM_UNIT_COMPATIBLE" val="0"/>
  <p:tag name="KSO_WM_UNIT_PRESET_TEXT_INDEX" val="5"/>
  <p:tag name="KSO_WM_UNIT_PRESET_TEXT_LEN" val="232"/>
</p:tagLst>
</file>

<file path=ppt/tags/tag16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66"/>
  <p:tag name="KSO_WM_UNIT_TYPE" val="a"/>
  <p:tag name="KSO_WM_UNIT_INDEX" val="1"/>
  <p:tag name="KSO_WM_UNIT_ID" val="custom490_2*a*1"/>
  <p:tag name="KSO_WM_UNIT_CLEAR" val="1"/>
  <p:tag name="KSO_WM_UNIT_LAYERLEVEL" val="1"/>
  <p:tag name="KSO_WM_UNIT_VALUE" val="11"/>
  <p:tag name="KSO_WM_UNIT_ISCONTENTSTITLE" val="0"/>
  <p:tag name="KSO_WM_UNIT_HIGHLIGHT" val="0"/>
  <p:tag name="KSO_WM_UNIT_COMPATIBLE" val="0"/>
  <p:tag name="KSO_WM_UNIT_PRESET_TEXT_INDEX" val="3"/>
  <p:tag name="KSO_WM_UNIT_PRESET_TEXT_LEN" val="12"/>
</p:tagLst>
</file>

<file path=ppt/tags/tag17.xml><?xml version="1.0" encoding="utf-8"?>
<p:tagLst xmlns:p="http://schemas.openxmlformats.org/presentationml/2006/main">
  <p:tag name="KSO_WM_TEMPLATE_CATEGORY" val="custom"/>
  <p:tag name="KSO_WM_TEMPLATE_INDEX" val="266"/>
  <p:tag name="KSO_WM_TAG_VERSION" val="1.0"/>
  <p:tag name="KSO_WM_SLIDE_ID" val="custom266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36*117"/>
  <p:tag name="KSO_WM_SLIDE_SIZE" val="648*372"/>
</p:tagLst>
</file>

<file path=ppt/tags/tag18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66"/>
  <p:tag name="KSO_WM_UNIT_TYPE" val="f"/>
  <p:tag name="KSO_WM_UNIT_INDEX" val="1"/>
  <p:tag name="KSO_WM_UNIT_ID" val="custom490_2*f*1"/>
  <p:tag name="KSO_WM_UNIT_CLEAR" val="1"/>
  <p:tag name="KSO_WM_UNIT_LAYERLEVEL" val="1"/>
  <p:tag name="KSO_WM_UNIT_VALUE" val="260"/>
  <p:tag name="KSO_WM_UNIT_HIGHLIGHT" val="0"/>
  <p:tag name="KSO_WM_UNIT_COMPATIBLE" val="0"/>
  <p:tag name="KSO_WM_UNIT_PRESET_TEXT_INDEX" val="5"/>
  <p:tag name="KSO_WM_UNIT_PRESET_TEXT_LEN" val="232"/>
</p:tagLst>
</file>

<file path=ppt/tags/tag19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66"/>
  <p:tag name="KSO_WM_UNIT_TYPE" val="a"/>
  <p:tag name="KSO_WM_UNIT_INDEX" val="1"/>
  <p:tag name="KSO_WM_UNIT_ID" val="custom490_2*a*1"/>
  <p:tag name="KSO_WM_UNIT_CLEAR" val="1"/>
  <p:tag name="KSO_WM_UNIT_LAYERLEVEL" val="1"/>
  <p:tag name="KSO_WM_UNIT_VALUE" val="11"/>
  <p:tag name="KSO_WM_UNIT_ISCONTENTSTITLE" val="0"/>
  <p:tag name="KSO_WM_UNIT_HIGHLIGHT" val="0"/>
  <p:tag name="KSO_WM_UNIT_COMPATIBLE" val="0"/>
  <p:tag name="KSO_WM_UNIT_PRESET_TEXT_INDEX" val="3"/>
  <p:tag name="KSO_WM_UNIT_PRESET_TEXT_LEN" val="12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66"/>
</p:tagLst>
</file>

<file path=ppt/tags/tag20.xml><?xml version="1.0" encoding="utf-8"?>
<p:tagLst xmlns:p="http://schemas.openxmlformats.org/presentationml/2006/main">
  <p:tag name="KSO_WM_TEMPLATE_CATEGORY" val="custom"/>
  <p:tag name="KSO_WM_TEMPLATE_INDEX" val="266"/>
  <p:tag name="KSO_WM_TAG_VERSION" val="1.0"/>
  <p:tag name="KSO_WM_SLIDE_ID" val="custom266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36*117"/>
  <p:tag name="KSO_WM_SLIDE_SIZE" val="648*372"/>
</p:tagLst>
</file>

<file path=ppt/tags/tag21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66"/>
  <p:tag name="KSO_WM_UNIT_TYPE" val="f"/>
  <p:tag name="KSO_WM_UNIT_INDEX" val="1"/>
  <p:tag name="KSO_WM_UNIT_ID" val="custom490_2*f*1"/>
  <p:tag name="KSO_WM_UNIT_CLEAR" val="1"/>
  <p:tag name="KSO_WM_UNIT_LAYERLEVEL" val="1"/>
  <p:tag name="KSO_WM_UNIT_VALUE" val="260"/>
  <p:tag name="KSO_WM_UNIT_HIGHLIGHT" val="0"/>
  <p:tag name="KSO_WM_UNIT_COMPATIBLE" val="0"/>
  <p:tag name="KSO_WM_UNIT_PRESET_TEXT_INDEX" val="5"/>
  <p:tag name="KSO_WM_UNIT_PRESET_TEXT_LEN" val="232"/>
</p:tagLst>
</file>

<file path=ppt/tags/tag22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66"/>
  <p:tag name="KSO_WM_UNIT_TYPE" val="a"/>
  <p:tag name="KSO_WM_UNIT_INDEX" val="1"/>
  <p:tag name="KSO_WM_UNIT_ID" val="custom490_2*a*1"/>
  <p:tag name="KSO_WM_UNIT_CLEAR" val="1"/>
  <p:tag name="KSO_WM_UNIT_LAYERLEVEL" val="1"/>
  <p:tag name="KSO_WM_UNIT_VALUE" val="11"/>
  <p:tag name="KSO_WM_UNIT_ISCONTENTSTITLE" val="0"/>
  <p:tag name="KSO_WM_UNIT_HIGHLIGHT" val="0"/>
  <p:tag name="KSO_WM_UNIT_COMPATIBLE" val="0"/>
  <p:tag name="KSO_WM_UNIT_PRESET_TEXT_INDEX" val="3"/>
  <p:tag name="KSO_WM_UNIT_PRESET_TEXT_LEN" val="12"/>
</p:tagLst>
</file>

<file path=ppt/tags/tag23.xml><?xml version="1.0" encoding="utf-8"?>
<p:tagLst xmlns:p="http://schemas.openxmlformats.org/presentationml/2006/main">
  <p:tag name="KSO_WM_TEMPLATE_CATEGORY" val="custom"/>
  <p:tag name="KSO_WM_TEMPLATE_INDEX" val="266"/>
  <p:tag name="KSO_WM_TAG_VERSION" val="1.0"/>
  <p:tag name="KSO_WM_SLIDE_ID" val="custom266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36*117"/>
  <p:tag name="KSO_WM_SLIDE_SIZE" val="648*372"/>
</p:tagLst>
</file>

<file path=ppt/tags/tag24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66"/>
  <p:tag name="KSO_WM_UNIT_TYPE" val="f"/>
  <p:tag name="KSO_WM_UNIT_INDEX" val="1"/>
  <p:tag name="KSO_WM_UNIT_ID" val="custom490_2*f*1"/>
  <p:tag name="KSO_WM_UNIT_CLEAR" val="1"/>
  <p:tag name="KSO_WM_UNIT_LAYERLEVEL" val="1"/>
  <p:tag name="KSO_WM_UNIT_VALUE" val="260"/>
  <p:tag name="KSO_WM_UNIT_HIGHLIGHT" val="0"/>
  <p:tag name="KSO_WM_UNIT_COMPATIBLE" val="0"/>
  <p:tag name="KSO_WM_UNIT_PRESET_TEXT_INDEX" val="5"/>
  <p:tag name="KSO_WM_UNIT_PRESET_TEXT_LEN" val="232"/>
</p:tagLst>
</file>

<file path=ppt/tags/tag25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66"/>
  <p:tag name="KSO_WM_UNIT_TYPE" val="a"/>
  <p:tag name="KSO_WM_UNIT_INDEX" val="1"/>
  <p:tag name="KSO_WM_UNIT_ID" val="custom490_2*a*1"/>
  <p:tag name="KSO_WM_UNIT_CLEAR" val="1"/>
  <p:tag name="KSO_WM_UNIT_LAYERLEVEL" val="1"/>
  <p:tag name="KSO_WM_UNIT_VALUE" val="11"/>
  <p:tag name="KSO_WM_UNIT_ISCONTENTSTITLE" val="0"/>
  <p:tag name="KSO_WM_UNIT_HIGHLIGHT" val="0"/>
  <p:tag name="KSO_WM_UNIT_COMPATIBLE" val="0"/>
  <p:tag name="KSO_WM_UNIT_PRESET_TEXT_INDEX" val="3"/>
  <p:tag name="KSO_WM_UNIT_PRESET_TEXT_LEN" val="12"/>
</p:tagLst>
</file>

<file path=ppt/tags/tag26.xml><?xml version="1.0" encoding="utf-8"?>
<p:tagLst xmlns:p="http://schemas.openxmlformats.org/presentationml/2006/main">
  <p:tag name="KSO_WM_TEMPLATE_CATEGORY" val="custom"/>
  <p:tag name="KSO_WM_TEMPLATE_INDEX" val="266"/>
  <p:tag name="KSO_WM_TAG_VERSION" val="1.0"/>
  <p:tag name="KSO_WM_SLIDE_ID" val="custom266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36*117"/>
  <p:tag name="KSO_WM_SLIDE_SIZE" val="648*372"/>
</p:tagLst>
</file>

<file path=ppt/tags/tag27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66"/>
  <p:tag name="KSO_WM_UNIT_TYPE" val="f"/>
  <p:tag name="KSO_WM_UNIT_INDEX" val="1"/>
  <p:tag name="KSO_WM_UNIT_ID" val="custom490_2*f*1"/>
  <p:tag name="KSO_WM_UNIT_CLEAR" val="1"/>
  <p:tag name="KSO_WM_UNIT_LAYERLEVEL" val="1"/>
  <p:tag name="KSO_WM_UNIT_VALUE" val="260"/>
  <p:tag name="KSO_WM_UNIT_HIGHLIGHT" val="0"/>
  <p:tag name="KSO_WM_UNIT_COMPATIBLE" val="0"/>
  <p:tag name="KSO_WM_UNIT_PRESET_TEXT_INDEX" val="5"/>
  <p:tag name="KSO_WM_UNIT_PRESET_TEXT_LEN" val="232"/>
</p:tagLst>
</file>

<file path=ppt/tags/tag28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66"/>
  <p:tag name="KSO_WM_UNIT_TYPE" val="a"/>
  <p:tag name="KSO_WM_UNIT_INDEX" val="1"/>
  <p:tag name="KSO_WM_UNIT_ID" val="custom490_2*a*1"/>
  <p:tag name="KSO_WM_UNIT_CLEAR" val="1"/>
  <p:tag name="KSO_WM_UNIT_LAYERLEVEL" val="1"/>
  <p:tag name="KSO_WM_UNIT_VALUE" val="11"/>
  <p:tag name="KSO_WM_UNIT_ISCONTENTSTITLE" val="0"/>
  <p:tag name="KSO_WM_UNIT_HIGHLIGHT" val="0"/>
  <p:tag name="KSO_WM_UNIT_COMPATIBLE" val="0"/>
  <p:tag name="KSO_WM_UNIT_PRESET_TEXT_INDEX" val="3"/>
  <p:tag name="KSO_WM_UNIT_PRESET_TEXT_LEN" val="12"/>
</p:tagLst>
</file>

<file path=ppt/tags/tag29.xml><?xml version="1.0" encoding="utf-8"?>
<p:tagLst xmlns:p="http://schemas.openxmlformats.org/presentationml/2006/main">
  <p:tag name="KSO_WM_TEMPLATE_CATEGORY" val="custom"/>
  <p:tag name="KSO_WM_TEMPLATE_INDEX" val="266"/>
  <p:tag name="KSO_WM_TAG_VERSION" val="1.0"/>
  <p:tag name="KSO_WM_SLIDE_ID" val="custom266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36*117"/>
  <p:tag name="KSO_WM_SLIDE_SIZE" val="648*372"/>
</p:tagLst>
</file>

<file path=ppt/tags/tag3.xml><?xml version="1.0" encoding="utf-8"?>
<p:tagLst xmlns:p="http://schemas.openxmlformats.org/presentationml/2006/main">
  <p:tag name="KSO_WM_TEMPLATE_CATEGORY" val="custom"/>
  <p:tag name="KSO_WM_TEMPLATE_INDEX" val="266"/>
</p:tagLst>
</file>

<file path=ppt/tags/tag30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66"/>
  <p:tag name="KSO_WM_UNIT_TYPE" val="f"/>
  <p:tag name="KSO_WM_UNIT_INDEX" val="1"/>
  <p:tag name="KSO_WM_UNIT_ID" val="custom490_2*f*1"/>
  <p:tag name="KSO_WM_UNIT_CLEAR" val="1"/>
  <p:tag name="KSO_WM_UNIT_LAYERLEVEL" val="1"/>
  <p:tag name="KSO_WM_UNIT_VALUE" val="260"/>
  <p:tag name="KSO_WM_UNIT_HIGHLIGHT" val="0"/>
  <p:tag name="KSO_WM_UNIT_COMPATIBLE" val="0"/>
  <p:tag name="KSO_WM_UNIT_PRESET_TEXT_INDEX" val="5"/>
  <p:tag name="KSO_WM_UNIT_PRESET_TEXT_LEN" val="232"/>
</p:tagLst>
</file>

<file path=ppt/tags/tag31.xml><?xml version="1.0" encoding="utf-8"?>
<p:tagLst xmlns:p="http://schemas.openxmlformats.org/presentationml/2006/main">
  <p:tag name="KSO_WM_TEMPLATE_CATEGORY" val="custom"/>
  <p:tag name="KSO_WM_TEMPLATE_INDEX" val="266"/>
  <p:tag name="KSO_WM_TAG_VERSION" val="1.0"/>
  <p:tag name="KSO_WM_SLIDE_ID" val="custom266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36*117"/>
  <p:tag name="KSO_WM_SLIDE_SIZE" val="648*372"/>
</p:tagLst>
</file>

<file path=ppt/tags/tag32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66"/>
  <p:tag name="KSO_WM_UNIT_TYPE" val="f"/>
  <p:tag name="KSO_WM_UNIT_INDEX" val="1"/>
  <p:tag name="KSO_WM_UNIT_ID" val="custom490_2*f*1"/>
  <p:tag name="KSO_WM_UNIT_CLEAR" val="1"/>
  <p:tag name="KSO_WM_UNIT_LAYERLEVEL" val="1"/>
  <p:tag name="KSO_WM_UNIT_VALUE" val="260"/>
  <p:tag name="KSO_WM_UNIT_HIGHLIGHT" val="0"/>
  <p:tag name="KSO_WM_UNIT_COMPATIBLE" val="0"/>
  <p:tag name="KSO_WM_UNIT_PRESET_TEXT_INDEX" val="5"/>
  <p:tag name="KSO_WM_UNIT_PRESET_TEXT_LEN" val="232"/>
</p:tagLst>
</file>

<file path=ppt/tags/tag33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66"/>
  <p:tag name="KSO_WM_UNIT_TYPE" val="a"/>
  <p:tag name="KSO_WM_UNIT_INDEX" val="1"/>
  <p:tag name="KSO_WM_UNIT_ID" val="custom490_2*a*1"/>
  <p:tag name="KSO_WM_UNIT_CLEAR" val="1"/>
  <p:tag name="KSO_WM_UNIT_LAYERLEVEL" val="1"/>
  <p:tag name="KSO_WM_UNIT_VALUE" val="11"/>
  <p:tag name="KSO_WM_UNIT_ISCONTENTSTITLE" val="0"/>
  <p:tag name="KSO_WM_UNIT_HIGHLIGHT" val="0"/>
  <p:tag name="KSO_WM_UNIT_COMPATIBLE" val="0"/>
  <p:tag name="KSO_WM_UNIT_PRESET_TEXT_INDEX" val="3"/>
  <p:tag name="KSO_WM_UNIT_PRESET_TEXT_LEN" val="12"/>
</p:tagLst>
</file>

<file path=ppt/tags/tag34.xml><?xml version="1.0" encoding="utf-8"?>
<p:tagLst xmlns:p="http://schemas.openxmlformats.org/presentationml/2006/main">
  <p:tag name="KSO_WM_TEMPLATE_CATEGORY" val="custom"/>
  <p:tag name="KSO_WM_TEMPLATE_INDEX" val="266"/>
  <p:tag name="KSO_WM_TAG_VERSION" val="1.0"/>
  <p:tag name="KSO_WM_SLIDE_ID" val="custom266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36*117"/>
  <p:tag name="KSO_WM_SLIDE_SIZE" val="648*372"/>
</p:tagLst>
</file>

<file path=ppt/tags/tag35.xml><?xml version="1.0" encoding="utf-8"?>
<p:tagLst xmlns:p="http://schemas.openxmlformats.org/presentationml/2006/main">
  <p:tag name="KSO_WM_BEAUTIFY_FLAG" val="#wm#"/>
  <p:tag name="KSO_WM_TEMPLATE_CATEGORY" val="custom"/>
  <p:tag name="KSO_WM_TEMPLATE_INDEX" val="266"/>
</p:tagLst>
</file>

<file path=ppt/tags/tag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66_13*i*1"/>
  <p:tag name="KSO_WM_TEMPLATE_CATEGORY" val="custom"/>
  <p:tag name="KSO_WM_TEMPLATE_INDEX" val="266"/>
  <p:tag name="KSO_WM_UNIT_INDEX" val="1"/>
</p:tagLst>
</file>

<file path=ppt/tags/tag5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66"/>
  <p:tag name="KSO_WM_UNIT_TYPE" val="a"/>
  <p:tag name="KSO_WM_UNIT_INDEX" val="1"/>
  <p:tag name="KSO_WM_UNIT_ID" val="custom490_13*a*1"/>
  <p:tag name="KSO_WM_UNIT_CLEAR" val="1"/>
  <p:tag name="KSO_WM_UNIT_LAYERLEVEL" val="1"/>
  <p:tag name="KSO_WM_UNIT_VALUE" val="12"/>
  <p:tag name="KSO_WM_UNIT_ISCONTENTSTITLE" val="0"/>
  <p:tag name="KSO_WM_UNIT_HIGHLIGHT" val="0"/>
  <p:tag name="KSO_WM_UNIT_COMPATIBLE" val="0"/>
  <p:tag name="KSO_WM_UNIT_PRESET_TEXT_INDEX" val="3"/>
  <p:tag name="KSO_WM_UNIT_PRESET_TEXT_LEN" val="12"/>
</p:tagLst>
</file>

<file path=ppt/tags/tag6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66"/>
  <p:tag name="KSO_WM_UNIT_TYPE" val="f"/>
  <p:tag name="KSO_WM_UNIT_INDEX" val="1"/>
  <p:tag name="KSO_WM_UNIT_ID" val="custom490_13*f*1"/>
  <p:tag name="KSO_WM_UNIT_CLEAR" val="1"/>
  <p:tag name="KSO_WM_UNIT_LAYERLEVEL" val="1"/>
  <p:tag name="KSO_WM_UNIT_VALUE" val="175"/>
  <p:tag name="KSO_WM_UNIT_HIGHLIGHT" val="0"/>
  <p:tag name="KSO_WM_UNIT_COMPATIBLE" val="0"/>
  <p:tag name="KSO_WM_UNIT_PRESET_TEXT_INDEX" val="5"/>
  <p:tag name="KSO_WM_UNIT_PRESET_TEXT_LEN" val="232"/>
</p:tagLst>
</file>

<file path=ppt/tags/tag7.xml><?xml version="1.0" encoding="utf-8"?>
<p:tagLst xmlns:p="http://schemas.openxmlformats.org/presentationml/2006/main">
  <p:tag name="KSO_WM_TEMPLATE_CATEGORY" val="custom"/>
  <p:tag name="KSO_WM_TEMPLATE_INDEX" val="266"/>
  <p:tag name="KSO_WM_TAG_VERSION" val="1.0"/>
  <p:tag name="KSO_WM_SLIDE_ID" val="custom266_13"/>
  <p:tag name="KSO_WM_SLIDE_INDEX" val="13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201*193"/>
  <p:tag name="KSO_WM_SLIDE_SIZE" val="475*258"/>
</p:tagLst>
</file>

<file path=ppt/tags/tag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66_13*i*1"/>
  <p:tag name="KSO_WM_TEMPLATE_CATEGORY" val="custom"/>
  <p:tag name="KSO_WM_TEMPLATE_INDEX" val="266"/>
  <p:tag name="KSO_WM_UNIT_INDEX" val="1"/>
</p:tagLst>
</file>

<file path=ppt/tags/tag9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66"/>
  <p:tag name="KSO_WM_UNIT_TYPE" val="a"/>
  <p:tag name="KSO_WM_UNIT_INDEX" val="1"/>
  <p:tag name="KSO_WM_UNIT_ID" val="custom490_13*a*1"/>
  <p:tag name="KSO_WM_UNIT_CLEAR" val="1"/>
  <p:tag name="KSO_WM_UNIT_LAYERLEVEL" val="1"/>
  <p:tag name="KSO_WM_UNIT_VALUE" val="12"/>
  <p:tag name="KSO_WM_UNIT_ISCONTENTSTITLE" val="0"/>
  <p:tag name="KSO_WM_UNIT_HIGHLIGHT" val="0"/>
  <p:tag name="KSO_WM_UNIT_COMPATIBLE" val="0"/>
  <p:tag name="KSO_WM_UNIT_PRESET_TEXT_INDEX" val="3"/>
  <p:tag name="KSO_WM_UNIT_PRESET_TEXT_LEN" val="12"/>
</p:tagLst>
</file>

<file path=ppt/theme/theme1.xml><?xml version="1.0" encoding="utf-8"?>
<a:theme xmlns:a="http://schemas.openxmlformats.org/drawingml/2006/main" name="2_默认设计模板">
  <a:themeElements>
    <a:clrScheme name="自定义 20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1216</Words>
  <Application>WPS 演示</Application>
  <PresentationFormat>全屏显示(4:3)</PresentationFormat>
  <Paragraphs>82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Arial</vt:lpstr>
      <vt:lpstr>宋体</vt:lpstr>
      <vt:lpstr>Wingdings</vt:lpstr>
      <vt:lpstr>Arial</vt:lpstr>
      <vt:lpstr>Calibri</vt:lpstr>
      <vt:lpstr>微软雅黑</vt:lpstr>
      <vt:lpstr>黑体</vt:lpstr>
      <vt:lpstr>Broadway BT</vt:lpstr>
      <vt:lpstr>汉仪丫丫体简</vt:lpstr>
      <vt:lpstr>Verdana</vt:lpstr>
      <vt:lpstr>Poplar Std</vt:lpstr>
      <vt:lpstr>2_默认设计模板</vt:lpstr>
      <vt:lpstr>萨提亚读书会第二期</vt:lpstr>
      <vt:lpstr>LOREM IPSUM DOLOR</vt:lpstr>
      <vt:lpstr>问题家庭</vt:lpstr>
      <vt:lpstr>躯体反应</vt:lpstr>
      <vt:lpstr>和谐家庭</vt:lpstr>
      <vt:lpstr>躯体反应</vt:lpstr>
      <vt:lpstr>LOREM IPSUM </vt:lpstr>
      <vt:lpstr>LOREM IPSUM </vt:lpstr>
      <vt:lpstr>LOREM IPSUM </vt:lpstr>
      <vt:lpstr>LOREM IPSUM </vt:lpstr>
      <vt:lpstr>如何实现改变的目标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Apple apple</dc:creator>
  <cp:lastModifiedBy>MAC</cp:lastModifiedBy>
  <cp:revision>8</cp:revision>
  <dcterms:created xsi:type="dcterms:W3CDTF">2017-03-15T02:07:00Z</dcterms:created>
  <dcterms:modified xsi:type="dcterms:W3CDTF">2017-06-27T08:27:09Z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2052-10.1.0.6489</vt:lpwstr>
  </property>
</Properties>
</file>